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709"/>
  </p:normalViewPr>
  <p:slideViewPr>
    <p:cSldViewPr snapToGrid="0">
      <p:cViewPr>
        <p:scale>
          <a:sx n="71" d="100"/>
          <a:sy n="71" d="100"/>
        </p:scale>
        <p:origin x="10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22/05/25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087246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066348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427898"/>
            <a:ext cx="11310047" cy="1479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Century Gothic" panose="020B0502020202020204" pitchFamily="34" charset="0"/>
            </a:endParaRPr>
          </a:p>
          <a:p>
            <a:pPr algn="ctr"/>
            <a:r>
              <a:rPr lang="en-US" sz="2737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5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728742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535391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277477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B7C82719-2CA0-946D-00E6-51B733078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2" t="45803" r="1535"/>
          <a:stretch/>
        </p:blipFill>
        <p:spPr>
          <a:xfrm>
            <a:off x="8175271" y="218980"/>
            <a:ext cx="3483329" cy="11233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73B7B4-7D9C-0143-45EE-E2080C946C7B}"/>
              </a:ext>
            </a:extLst>
          </p:cNvPr>
          <p:cNvSpPr txBox="1"/>
          <p:nvPr/>
        </p:nvSpPr>
        <p:spPr>
          <a:xfrm>
            <a:off x="2338087" y="354251"/>
            <a:ext cx="5837184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4</a:t>
            </a:r>
            <a:r>
              <a:rPr lang="en-US" sz="2000" i="0" baseline="3000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th</a:t>
            </a:r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 International Conference On </a:t>
            </a:r>
          </a:p>
          <a:p>
            <a:pPr algn="ctr"/>
            <a:r>
              <a:rPr lang="en-US" sz="2800" b="1" i="0" dirty="0">
                <a:solidFill>
                  <a:srgbClr val="A62B4A"/>
                </a:solidFill>
                <a:effectLst/>
                <a:latin typeface="Source Sans Pro" panose="020B0503030403020204" pitchFamily="34" charset="0"/>
              </a:rPr>
              <a:t>Friction - Based Processes 2025</a:t>
            </a:r>
            <a:endParaRPr lang="en-IN" sz="1400" b="1" dirty="0">
              <a:solidFill>
                <a:srgbClr val="A62B4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A black background with pink and blue text&#10;&#10;AI-generated content may be incorrect.">
            <a:extLst>
              <a:ext uri="{FF2B5EF4-FFF2-40B4-BE49-F238E27FC236}">
                <a16:creationId xmlns:a16="http://schemas.microsoft.com/office/drawing/2014/main" id="{A99A2D41-59B2-DACC-A1D6-E2638796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" y="117774"/>
            <a:ext cx="2244331" cy="132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81</TotalTime>
  <Words>34</Words>
  <Application>Microsoft Macintosh PowerPoint</Application>
  <PresentationFormat>Custom</PresentationFormat>
  <Paragraphs>91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Connextions Orbis</cp:lastModifiedBy>
  <cp:revision>22</cp:revision>
  <dcterms:created xsi:type="dcterms:W3CDTF">2021-08-11T07:12:38Z</dcterms:created>
  <dcterms:modified xsi:type="dcterms:W3CDTF">2025-05-22T10:40:38Z</dcterms:modified>
</cp:coreProperties>
</file>