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3"/>
  </p:notesMasterIdLst>
  <p:handoutMasterIdLst>
    <p:handoutMasterId r:id="rId14"/>
  </p:handoutMasterIdLst>
  <p:sldIdLst>
    <p:sldId id="270" r:id="rId3"/>
    <p:sldId id="292" r:id="rId4"/>
    <p:sldId id="293" r:id="rId5"/>
    <p:sldId id="294" r:id="rId6"/>
    <p:sldId id="287" r:id="rId7"/>
    <p:sldId id="288" r:id="rId8"/>
    <p:sldId id="289" r:id="rId9"/>
    <p:sldId id="290" r:id="rId10"/>
    <p:sldId id="291" r:id="rId11"/>
    <p:sldId id="28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CD0620-B666-432D-8C73-41A3ADD088CA}">
          <p14:sldIdLst>
            <p14:sldId id="270"/>
            <p14:sldId id="292"/>
            <p14:sldId id="293"/>
            <p14:sldId id="294"/>
            <p14:sldId id="287"/>
            <p14:sldId id="288"/>
            <p14:sldId id="289"/>
            <p14:sldId id="290"/>
            <p14:sldId id="291"/>
            <p14:sldId id="284"/>
          </p14:sldIdLst>
        </p14:section>
        <p14:section name="Click to add text" id="{C8BAF0E3-AE85-4613-8024-C3D8519F6827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AC0000"/>
    <a:srgbClr val="EF904F"/>
    <a:srgbClr val="ED8137"/>
    <a:srgbClr val="F0975A"/>
    <a:srgbClr val="EE8944"/>
    <a:srgbClr val="F19E65"/>
    <a:srgbClr val="A9620B"/>
    <a:srgbClr val="CD7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3168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BCCF1A-00A2-1BE3-6DC8-4FE6CBA20E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EBAE2-47E1-13C6-A926-64A958B5D4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F24C1-4901-49AB-82B3-5F4FA460F5FE}" type="datetimeFigureOut">
              <a:rPr lang="en-IN" smtClean="0"/>
              <a:t>22-05-2025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782C19-83E5-6F8B-A96E-24C53AECBB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BF36F-BDD4-13B4-6115-39F866EF45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84927-52C0-45DF-BE8F-0DE7BF7431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177122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F5A7D-33B1-4CAF-887F-38340DCD34E0}" type="datetimeFigureOut">
              <a:rPr lang="en-IN" smtClean="0"/>
              <a:t>22-05-2025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A2140-264E-4A27-AF03-23C9FADCA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86006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B84E-86AF-FC84-F6CF-4AB711D99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550" y="216815"/>
            <a:ext cx="9494838" cy="1050010"/>
          </a:xfrm>
          <a:solidFill>
            <a:srgbClr val="AC0000"/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99007F-A363-008D-11C4-E1C29D8E620A}"/>
              </a:ext>
            </a:extLst>
          </p:cNvPr>
          <p:cNvSpPr/>
          <p:nvPr userDrawn="1"/>
        </p:nvSpPr>
        <p:spPr>
          <a:xfrm>
            <a:off x="1003169" y="6165130"/>
            <a:ext cx="11188831" cy="692870"/>
          </a:xfrm>
          <a:prstGeom prst="rect">
            <a:avLst/>
          </a:prstGeom>
          <a:solidFill>
            <a:srgbClr val="AC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8343089-A53B-92C5-BB2E-4D0802AFE8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1296" y="6180381"/>
            <a:ext cx="4732256" cy="667644"/>
          </a:xfrm>
          <a:solidFill>
            <a:srgbClr val="AC0000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 theme of the presenter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5EF69-3E21-CAAA-1E80-CC9056FC1D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6803" y="6180928"/>
            <a:ext cx="3505197" cy="667645"/>
          </a:xfrm>
          <a:solidFill>
            <a:srgbClr val="AC0000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of the presenter</a:t>
            </a:r>
            <a:endParaRPr lang="en-I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2F12E2-CDC1-E222-0A0B-9672372325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1133" y="1565275"/>
            <a:ext cx="11719255" cy="44402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2932C-6293-F4FE-8EF6-0030AD6A91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21" y="216815"/>
            <a:ext cx="1779761" cy="105001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D6BFF-A7B9-BFE2-ED28-05CB0114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3117" y="6173054"/>
            <a:ext cx="993742" cy="692870"/>
          </a:xfrm>
          <a:solidFill>
            <a:srgbClr val="AC0000"/>
          </a:solidFill>
          <a:ln>
            <a:noFill/>
          </a:ln>
        </p:spPr>
        <p:txBody>
          <a:bodyPr/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fld id="{AC60CF76-2D1A-4FC4-9313-4C3C997A761C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C5D6F3-3D8E-3915-FCE3-65554182E3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78" y="6159817"/>
            <a:ext cx="2523820" cy="6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0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B84E-86AF-FC84-F6CF-4AB711D99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550" y="216815"/>
            <a:ext cx="9494838" cy="1050010"/>
          </a:xfrm>
          <a:solidFill>
            <a:srgbClr val="AC0000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IN" sz="3200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D6BFF-A7B9-BFE2-ED28-05CB0114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3117" y="6173054"/>
            <a:ext cx="993742" cy="692870"/>
          </a:xfrm>
          <a:solidFill>
            <a:srgbClr val="AC0000"/>
          </a:solidFill>
          <a:ln>
            <a:noFill/>
          </a:ln>
        </p:spPr>
        <p:txBody>
          <a:bodyPr vert="horz" lIns="91440" tIns="45720" rIns="91440" bIns="45720" rtlCol="0" anchor="ctr"/>
          <a:lstStyle>
            <a:lvl1pPr>
              <a:defRPr lang="en-IN" sz="2400" b="1" smtClean="0">
                <a:solidFill>
                  <a:schemeClr val="bg1"/>
                </a:solidFill>
              </a:defRPr>
            </a:lvl1pPr>
          </a:lstStyle>
          <a:p>
            <a:pPr algn="ctr"/>
            <a:fld id="{AC60CF76-2D1A-4FC4-9313-4C3C997A761C}" type="slidenum">
              <a:rPr lang="en-IN" smtClean="0"/>
              <a:pPr algn="ctr"/>
              <a:t>‹#›</a:t>
            </a:fld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99007F-A363-008D-11C4-E1C29D8E620A}"/>
              </a:ext>
            </a:extLst>
          </p:cNvPr>
          <p:cNvSpPr/>
          <p:nvPr userDrawn="1"/>
        </p:nvSpPr>
        <p:spPr>
          <a:xfrm>
            <a:off x="1003169" y="6165130"/>
            <a:ext cx="11188831" cy="692870"/>
          </a:xfrm>
          <a:prstGeom prst="rect">
            <a:avLst/>
          </a:prstGeom>
          <a:solidFill>
            <a:srgbClr val="AC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8343089-A53B-92C5-BB2E-4D0802AFE8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1296" y="6180381"/>
            <a:ext cx="4732256" cy="667644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 theme of the presenter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5EF69-3E21-CAAA-1E80-CC9056FC1D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6803" y="6180928"/>
            <a:ext cx="3505197" cy="66764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of the presenter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2932C-6293-F4FE-8EF6-0030AD6A91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21" y="216815"/>
            <a:ext cx="1779761" cy="105001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8664692-376B-F612-3643-823C9AD77CC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4638" y="1620740"/>
            <a:ext cx="11715750" cy="4356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chart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8993C8-2A73-7912-C6CC-CF7AAFDE04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78" y="6159817"/>
            <a:ext cx="2523820" cy="6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1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B84E-86AF-FC84-F6CF-4AB711D99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550" y="216815"/>
            <a:ext cx="9494838" cy="1050010"/>
          </a:xfrm>
          <a:solidFill>
            <a:srgbClr val="AC0000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IN" sz="3200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D6BFF-A7B9-BFE2-ED28-05CB0114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3117" y="6173054"/>
            <a:ext cx="993742" cy="692870"/>
          </a:xfrm>
          <a:solidFill>
            <a:srgbClr val="AC0000"/>
          </a:solidFill>
          <a:ln>
            <a:noFill/>
          </a:ln>
        </p:spPr>
        <p:txBody>
          <a:bodyPr vert="horz" lIns="91440" tIns="45720" rIns="91440" bIns="45720" rtlCol="0" anchor="ctr"/>
          <a:lstStyle>
            <a:lvl1pPr>
              <a:defRPr lang="en-IN" sz="2400" b="1" smtClean="0">
                <a:solidFill>
                  <a:schemeClr val="bg1"/>
                </a:solidFill>
              </a:defRPr>
            </a:lvl1pPr>
          </a:lstStyle>
          <a:p>
            <a:pPr algn="ctr"/>
            <a:fld id="{AC60CF76-2D1A-4FC4-9313-4C3C997A761C}" type="slidenum">
              <a:rPr lang="en-IN" smtClean="0"/>
              <a:pPr algn="ctr"/>
              <a:t>‹#›</a:t>
            </a:fld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99007F-A363-008D-11C4-E1C29D8E620A}"/>
              </a:ext>
            </a:extLst>
          </p:cNvPr>
          <p:cNvSpPr/>
          <p:nvPr userDrawn="1"/>
        </p:nvSpPr>
        <p:spPr>
          <a:xfrm>
            <a:off x="1003169" y="6165130"/>
            <a:ext cx="11188831" cy="692870"/>
          </a:xfrm>
          <a:prstGeom prst="rect">
            <a:avLst/>
          </a:prstGeom>
          <a:solidFill>
            <a:srgbClr val="AC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8343089-A53B-92C5-BB2E-4D0802AFE8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1296" y="6180381"/>
            <a:ext cx="4732256" cy="667644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 theme of the presenter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5EF69-3E21-CAAA-1E80-CC9056FC1D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6803" y="6180928"/>
            <a:ext cx="3505197" cy="66764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of the presenter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2932C-6293-F4FE-8EF6-0030AD6A91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21" y="216815"/>
            <a:ext cx="1779761" cy="105001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292E8D-15D3-F160-D231-4A2C456917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638" y="1601788"/>
            <a:ext cx="5645150" cy="44402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B90C06C-26E2-A7FD-8D9A-4359DE2921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601788"/>
            <a:ext cx="5894388" cy="44402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chart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A93D0A-2B9A-73AF-E2D1-B13E500828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78" y="6159817"/>
            <a:ext cx="2523820" cy="6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0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B84E-86AF-FC84-F6CF-4AB711D99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550" y="216815"/>
            <a:ext cx="9494838" cy="1050010"/>
          </a:xfrm>
          <a:solidFill>
            <a:srgbClr val="AC0000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IN" sz="3200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D6BFF-A7B9-BFE2-ED28-05CB0114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3117" y="6173054"/>
            <a:ext cx="993742" cy="692870"/>
          </a:xfrm>
          <a:solidFill>
            <a:srgbClr val="AC0000"/>
          </a:solidFill>
          <a:ln>
            <a:noFill/>
          </a:ln>
        </p:spPr>
        <p:txBody>
          <a:bodyPr vert="horz" lIns="91440" tIns="45720" rIns="91440" bIns="45720" rtlCol="0" anchor="ctr"/>
          <a:lstStyle>
            <a:lvl1pPr>
              <a:defRPr lang="en-IN" sz="2400" b="1" smtClean="0">
                <a:solidFill>
                  <a:schemeClr val="bg1"/>
                </a:solidFill>
              </a:defRPr>
            </a:lvl1pPr>
          </a:lstStyle>
          <a:p>
            <a:pPr algn="ctr"/>
            <a:fld id="{AC60CF76-2D1A-4FC4-9313-4C3C997A761C}" type="slidenum">
              <a:rPr lang="en-IN" smtClean="0"/>
              <a:pPr algn="ctr"/>
              <a:t>‹#›</a:t>
            </a:fld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99007F-A363-008D-11C4-E1C29D8E620A}"/>
              </a:ext>
            </a:extLst>
          </p:cNvPr>
          <p:cNvSpPr/>
          <p:nvPr userDrawn="1"/>
        </p:nvSpPr>
        <p:spPr>
          <a:xfrm>
            <a:off x="1003169" y="6165130"/>
            <a:ext cx="11188831" cy="692870"/>
          </a:xfrm>
          <a:prstGeom prst="rect">
            <a:avLst/>
          </a:prstGeom>
          <a:solidFill>
            <a:srgbClr val="AC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8343089-A53B-92C5-BB2E-4D0802AFE8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1296" y="6180381"/>
            <a:ext cx="4732256" cy="667644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 theme of the presenter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5EF69-3E21-CAAA-1E80-CC9056FC1D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6803" y="6180928"/>
            <a:ext cx="3505197" cy="66764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of the presenter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2932C-6293-F4FE-8EF6-0030AD6A91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21" y="216815"/>
            <a:ext cx="1779761" cy="1050010"/>
          </a:xfrm>
          <a:prstGeom prst="rect">
            <a:avLst/>
          </a:prstGeom>
        </p:spPr>
      </p:pic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9B85E65E-047D-5855-14D0-3139BC8BAE0D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74638" y="1450975"/>
            <a:ext cx="11715750" cy="4449763"/>
          </a:xfrm>
        </p:spPr>
        <p:txBody>
          <a:bodyPr/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2F4A79-9238-FF4F-7FBA-F2BFA3E09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78" y="6159817"/>
            <a:ext cx="2523820" cy="6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55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A022-43AE-9BE1-C351-D9973EAFD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EA5034-B4D9-CF24-ADEF-4EB3C1FC7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7A31A-3395-404E-A21B-BE5E82474D19}" type="datetime1">
              <a:rPr lang="en-IN" smtClean="0"/>
              <a:t>22-05-2025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07DE04-3E79-A8EE-F5C4-EEEE1AF4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735CBE-F916-EAB5-AA5D-28728B79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077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10E7-4AAB-CCD0-926F-61211E5A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62D846-A8D1-C805-48E6-A8A0D606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04FD-7187-4510-B96D-FE566EAF756C}" type="datetime1">
              <a:rPr lang="en-IN" smtClean="0"/>
              <a:t>22-05-2025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63CA45-30D2-F19A-C462-299DC4878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A3E25A-CBA2-E3C2-8A28-E81BBCCBA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18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912F0-4C81-4B9D-8EAD-81708E1F6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1D2FB3-076B-2F79-BEAA-FDC823F6F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73100-1B5F-41D8-8283-15EA725F27A7}" type="datetime1">
              <a:rPr lang="en-IN" smtClean="0"/>
              <a:t>22-05-2025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0FE312-7B46-79FB-CFC1-DF257D328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3385BD-A129-03F4-A391-C85142E98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3803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A58B-1F76-D612-A2A7-CEAFFB40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FB331-8411-CA37-CC6F-09A7331A3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F57AB-EEA1-817D-0BC3-563DF0EBF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D16B0-AD13-438B-86D1-316D8AC5421F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7EAD4-00A5-BFE6-AC28-905B1F559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0414-59C2-CBC7-47ED-4E4E335F8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920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470F-F4AB-73DD-51A5-A4BCAA9DF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80357-54CA-62F7-42D4-F6031BDFF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4B46D-6D16-9433-AB37-6E89AB262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98547-95C9-4702-97E0-DA8CAA1658DC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95B7A-A16F-D412-A5AF-F734B444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A6FDA-3DBD-2AA1-FF1A-D2C9E540E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167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C766D-E2AD-BD91-737B-74938A06D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1F813-114A-AA37-B816-A07EDB4BE3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78E83-BF7D-B18C-E87A-CFA2448CE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0616C-4D7F-0E15-1573-2F599277F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DBB8-3E82-41A3-A585-0CA0A9BA99E3}" type="datetime1">
              <a:rPr lang="en-IN" smtClean="0"/>
              <a:t>22-05-2025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23BE9-E9C6-274C-9784-6C8742E6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97AC32-6D06-9AAB-C8F8-280C8C731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186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5DB77-5250-8E85-48B6-1D7FA79D7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325CA-3376-1F3B-93C5-089E78820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B373CD-94DD-F31A-98BB-D8D381304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5CBB83-F3E7-8D70-71E9-2F3C1852E2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2627C7-452C-68DC-9061-038FE22601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FC718-7C03-5F01-458D-1499EFC60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5E9D8-9D4A-492A-8B47-FA7F1FD06246}" type="datetime1">
              <a:rPr lang="en-IN" smtClean="0"/>
              <a:t>22-05-2025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FFD9D4-0EB5-170E-D0E9-B101BF33B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32329-A3A7-3C62-87F6-9264F0CFC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132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480E6-CE74-63DE-AFD4-A3FDC2215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C62DAA-427C-CD4C-1961-93AE75E3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1FAB6-B4FA-4AE4-9313-562AE9FDD480}" type="datetime1">
              <a:rPr lang="en-IN" smtClean="0"/>
              <a:t>22-05-2025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77F689-47D1-962E-F211-C1E830E4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7C281-2CE1-0478-1A19-CF44ACB3E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524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AC2EE6-486F-C072-6A80-7311D9392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3F45C-2E42-43CF-AEA0-68E69DA571A1}" type="datetime1">
              <a:rPr lang="en-IN" smtClean="0"/>
              <a:t>22-05-2025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333F2B-0DD9-DBC3-08E5-FDE2D5072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ACEE2-8105-60B7-C823-E93D5C728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6278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DE100-CD71-95E7-6585-AD4255E8C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5D7E-D787-B923-ECD4-B42B8348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D9BE4-04AD-DE0C-4434-7BAE6CF8A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14158-36C8-FFEF-04BC-80161B4A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007C-9C09-4653-8016-E51871C3094A}" type="datetime1">
              <a:rPr lang="en-IN" smtClean="0"/>
              <a:t>22-05-2025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4B268A-D8DE-33B7-ED39-AB986B30D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65A00-417D-DC84-1E28-0DC174833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7543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3F52-7AB3-710B-B55D-609BC61D6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6104BB-5666-B894-47AF-8BD00289F6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8324C-D0F1-BFB7-274D-7CAB038C8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C3ACBB-9938-7DF5-5716-938E3D583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2A5E-C826-461F-852D-DBC286F43430}" type="datetime1">
              <a:rPr lang="en-IN" smtClean="0"/>
              <a:t>22-05-2025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6C325-79F8-DF07-E418-4E16C2BA4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4E2C8-CF09-6EDE-734A-9EA39B1C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0308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7339C-9818-69F9-BA32-0ECD394F8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D1709-0425-A129-6BD4-531B8F8EE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A18CE-88AE-9665-7008-4BF5989A2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2348-9F74-42B1-8E77-0AB373C50E3F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FCBF6-ACEC-A731-B12A-B63F4FBCF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7196B-4A49-DC3F-40FE-CA870B07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8039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E8844A-DFE4-66A9-E425-9AB557C3F4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3D22D-78A9-4A7D-AA23-3C4601A3C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69F87-F6BA-B8F4-1E23-21C829718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B068-AA8E-40D3-BA2C-4B8753B54635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FFFA-81C2-A844-A44A-A4002381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97169-0693-A725-20A0-443E251F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51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F9932-9650-47D8-A95E-4003A562D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8D618-2DA1-A62F-AF46-BEB7AD588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751FF-FBCB-B2A5-947D-73A01D581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1910F-9842-4EBF-81F0-E38E5A3DDF4F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9DFC1-BE13-74D9-F51C-4B60FB8E5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F075D-3598-5C64-227D-A4690659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033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75DCB-B261-0140-3F4A-332FBD1E8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902A4-7CA5-1E7A-915C-99FACAAD6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4A0E6-6421-B70B-3669-0F5358BB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B577E-86CD-488D-8FDF-CD6AAD747539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86B21-B362-0419-C0B8-389CB579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6943E-27AB-D840-9A3F-B0A6BD720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14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1623C-E366-3AC5-9F21-332A1354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FB6E8-41AE-7CB5-BEC8-CEA06F69E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B05CB-9716-CBC1-5ABF-B6D196925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EBD36-9CD8-4A7B-9468-A5D5B1E573F4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003CA-2A64-E4D0-C275-C7775E44D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5D830-B938-2F39-1549-3A025580B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8906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DC6F-9E90-D881-5859-DF3279439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EAF4B-4BF8-C602-CE6A-1771A3650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81252-57C8-1383-D8B7-3608B6B2A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EA3EBA-F372-CAA7-5A7F-1F0AD393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63D5-7B44-4836-83DB-0C3A1647C9C3}" type="datetime1">
              <a:rPr lang="en-IN" smtClean="0"/>
              <a:t>22-05-2025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BA564-15C0-1BCE-1D4B-A1A00094D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4AF5B-5C9C-02DC-D8A0-E67CC078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35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50E9-20A1-C16F-AFAC-CEC7B695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F25A6-AFAD-C9B2-FEEF-E1780272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B590B-0811-773F-ACD5-BE296BB2A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24C57D-1428-3EA3-56AC-4C7259032F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61C378-2324-BDE4-2074-B00C27DE1A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F8572D-993E-8ADC-5D1C-CA21D215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77BD3-034A-4087-BC54-84BF8C253148}" type="datetime1">
              <a:rPr lang="en-IN" smtClean="0"/>
              <a:t>22-05-2025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218DF5-7FB0-C298-D025-1C62F8190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886314-472E-7957-2EE7-FBDE57847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1741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FFC95-299D-1EFC-779C-055ED1CE5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435A5-A836-C316-6A01-CF7441BCF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A71-873C-47F9-A005-E13BE61BB773}" type="datetime1">
              <a:rPr lang="en-IN" smtClean="0"/>
              <a:t>22-05-2025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8F8F60-E943-477B-FCDA-92E88D029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02B629-2D1D-4C42-3442-9898714D6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3176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8BC2CF-E19A-8618-9E53-E3DAA3C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959-A334-493A-9DCE-50C362223610}" type="datetime1">
              <a:rPr lang="en-IN" smtClean="0"/>
              <a:t>22-05-2025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72D5AD-DAFE-3CE4-D14B-A380580C9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A12DC-0A61-8DD9-A663-64B176DAF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49712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6208B-F797-8758-3782-D526CAB9C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776E2-0427-E537-2769-7D691B188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FBC02-B45A-36E1-E1DA-BB620C5EC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EC059-9EEC-0647-615F-0E3227B99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0C79-097C-491A-9978-697E3A3EE7D1}" type="datetime1">
              <a:rPr lang="en-IN" smtClean="0"/>
              <a:t>22-05-2025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77CEB-CEDB-BEEA-FC89-97502502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BB319-F5D2-4952-2523-7F4BD04B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6570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839FB-ED00-4F73-6D38-CF4C6605E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2C2E0E-8263-A9D8-7B14-942A11541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D49B7-93E4-D5F6-F617-EF203A902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FCCB7-622B-98C2-BBD8-7CFFD55F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7CAC-7767-43F0-9CC0-7F3A43A9023A}" type="datetime1">
              <a:rPr lang="en-IN" smtClean="0"/>
              <a:t>22-05-2025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F37F9-00A7-1C3B-51D8-FF4448D1D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60807-6B83-885D-15A5-954EE2F9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441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B81FF-9811-1C9A-5826-E4F16AF64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832F2-0295-0A51-C4CD-76D8F5365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9198D-A366-CE6F-17A4-DE41CC35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969E4-9E76-486B-8720-CC1342BBCC0B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F82C8-16B9-21B7-BFEF-1747BF46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AB795-64F0-38F9-936C-A925F4BCC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27377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01D44D-6628-B765-37F7-8749A6361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FF626-B427-708E-6BA4-C11844E9D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B32FC-5052-13FF-921E-345A51491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3AA87-0A73-445A-BEBE-3E3B66D5B50E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59311-159A-937B-54F8-9666B3A02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5C64B-8013-2B08-3ABC-396BC73BF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065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0B22DF-C082-4F5F-5D87-AD4C9E960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726B8-383E-B6F8-E5C4-ACC2D083A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8E35E-2B78-6ACD-EA5C-F892EB9A7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7A31A-3395-404E-A21B-BE5E82474D19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DF094-E448-A67B-417F-6652524D2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6F6F1-E42B-BA4F-5826-B47962C911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60CF76-2D1A-4FC4-9313-4C3C997A76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062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8" r:id="rId2"/>
    <p:sldLayoutId id="2147483679" r:id="rId3"/>
    <p:sldLayoutId id="2147483680" r:id="rId4"/>
    <p:sldLayoutId id="2147483677" r:id="rId5"/>
    <p:sldLayoutId id="2147483661" r:id="rId6"/>
    <p:sldLayoutId id="2147483660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7C5565-8E30-6981-6073-F7CCEC515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266B1-5E51-B05A-4D91-A04CF5F40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87E19-EB44-D5B7-0C64-8AAAB6E3CE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86289C-FDF6-4429-83B2-C36840F25910}" type="datetime1">
              <a:rPr lang="en-IN" smtClean="0"/>
              <a:t>22-05-2025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9E2CD-0F59-D2CE-459A-3C05AA21FE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IN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2D3C0-A5C1-AB8C-DFB7-95769A212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08D0EC-CFF4-4B69-9C7A-10ECF07C2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82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BB1980-A833-C5D7-1F35-E279CF2C0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8DD17D-5161-3045-F965-EF7B9F164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t>1</a:t>
            </a:fld>
            <a:endParaRPr lang="en-IN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31D6E8-EAC4-8405-9DC9-C0D55F14C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39" y="12710"/>
            <a:ext cx="12177121" cy="68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47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5D780-A45A-8432-0910-573A32646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PRESENTATION TITLE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8110E-CF49-2383-419E-649FEBDEC2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8FC8B-D4B2-A715-8312-E4A9F6BC7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37069-C8EC-483D-C7C9-B4157926A7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b="1" dirty="0"/>
              <a:t>(Presenter’s Name)</a:t>
            </a:r>
          </a:p>
          <a:p>
            <a:pPr marL="0" indent="0" algn="ctr">
              <a:buNone/>
            </a:pPr>
            <a:r>
              <a:rPr lang="en-US" sz="2800" b="1" dirty="0"/>
              <a:t>(Company/Organization Name)</a:t>
            </a:r>
            <a:endParaRPr lang="en-IN" sz="2800" b="1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6261D-00D2-D234-C27C-78092FB74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8693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F88F-800F-4135-2D9C-AB2DEF4BB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1685-C1E5-B756-B12C-BA15AEF8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About the Presenter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659F5-D9A8-6500-DA7D-34A764470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464A8-41E6-5772-5831-AB226C040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4A955F-2EF0-824B-AEB6-D5FCA7E423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Full name and affiliation; logos are permitted</a:t>
            </a:r>
          </a:p>
          <a:p>
            <a:pPr marL="542925" indent="-285750">
              <a:buFont typeface="Wingdings" panose="05000000000000000000" pitchFamily="2" charset="2"/>
              <a:buChar char="§"/>
            </a:pPr>
            <a:r>
              <a:rPr lang="en-US" sz="2800" dirty="0"/>
              <a:t>List titles, degrees, etc.</a:t>
            </a:r>
          </a:p>
          <a:p>
            <a:pPr marL="542925" indent="-285750">
              <a:buFont typeface="Wingdings" panose="05000000000000000000" pitchFamily="2" charset="2"/>
              <a:buChar char="§"/>
            </a:pPr>
            <a:r>
              <a:rPr lang="en-US" sz="2800" dirty="0"/>
              <a:t>Include a profile photo (optional)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List co-authors or others in your research group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Acknowledge funding sources, if required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Indicate conflicts of interest, if applicable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Include contact information (optional)</a:t>
            </a:r>
            <a:endParaRPr lang="en-IN" sz="2800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8CA64-633E-A342-91E1-97A15F73F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714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0212D-870F-E75E-7204-4FED65D68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6155-2F17-5C9A-30FB-4CA7B776F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/>
              <a:t>Bulleted List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9F449-222F-B1E3-EB5F-342451D642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34377-4FE3-B6D6-53EC-6F99D7207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779479-935D-95A7-40AD-AEE008F0A8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947D8-C4A0-DD0F-222E-03233453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715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48C17-DF8D-E624-329C-4CE30F1EC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b="1" dirty="0"/>
              <a:t>Full-Size Chart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74FAA8-3A56-552A-952C-B16A07B8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C60CF76-2D1A-4FC4-9313-4C3C997A761C}" type="slidenum">
              <a:rPr lang="en-IN" smtClean="0"/>
              <a:pPr algn="ctr"/>
              <a:t>5</a:t>
            </a:fld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1861F-BEBC-C1A7-8AE9-8EAD469DB8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F53E89-6867-6B02-E251-934677DF2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505CACC-1188-AB3B-F68D-93C355FFDC1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Comment 1031">
            <a:extLst>
              <a:ext uri="{FF2B5EF4-FFF2-40B4-BE49-F238E27FC236}">
                <a16:creationId xmlns:a16="http://schemas.microsoft.com/office/drawing/2014/main" id="{4766B2DB-8AB1-2D50-E414-BDBDE9E5F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91000"/>
            <a:ext cx="5943600" cy="1812925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aseline="0" dirty="0">
                <a:solidFill>
                  <a:srgbClr val="000000"/>
                </a:solidFill>
              </a:rPr>
              <a:t>Double clicking will take you to a screen where you can create the chart information (alternatively, you can also insert your own chart as  a picture/photo/figure).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aseline="0" dirty="0">
                <a:solidFill>
                  <a:srgbClr val="000000"/>
                </a:solidFill>
              </a:rPr>
              <a:t>After creation, right-clicking on the chart will take you to a menu where you can change the chart type.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aseline="0" dirty="0">
                <a:solidFill>
                  <a:srgbClr val="000000"/>
                </a:solidFill>
              </a:rPr>
              <a:t>Please delete this comment when finished.</a:t>
            </a:r>
          </a:p>
        </p:txBody>
      </p:sp>
    </p:spTree>
    <p:extLst>
      <p:ext uri="{BB962C8B-B14F-4D97-AF65-F5344CB8AC3E}">
        <p14:creationId xmlns:p14="http://schemas.microsoft.com/office/powerpoint/2010/main" val="214919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F4EE-29FE-A7CA-626C-1D4C6FC7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b="1" dirty="0"/>
              <a:t>Bulleted List and Small Chart</a:t>
            </a:r>
            <a:endParaRPr lang="en-IN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9FBE3C-8664-FD37-F5F4-5CE21EA6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C60CF76-2D1A-4FC4-9313-4C3C997A761C}" type="slidenum">
              <a:rPr lang="en-IN" smtClean="0"/>
              <a:pPr algn="ctr"/>
              <a:t>6</a:t>
            </a:fld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30525-7375-3C56-EA65-CE28708875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3D0EE-DFE0-A8E6-E5AA-82552E8B0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69C138-F6FE-3D4F-FCFD-ABF547C04A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6CAD070-0161-B9F7-4BF6-718A875AA6D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382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F886-09B0-3C20-0077-2DFD4986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b="1" dirty="0"/>
              <a:t>Full-Size Table</a:t>
            </a:r>
            <a:endParaRPr lang="en-IN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7D3486-BD97-CC5F-BC8D-5E4FAB1B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C60CF76-2D1A-4FC4-9313-4C3C997A761C}" type="slidenum">
              <a:rPr lang="en-IN" smtClean="0"/>
              <a:pPr algn="ctr"/>
              <a:t>7</a:t>
            </a:fld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A986F-5E5B-C94F-B530-B44C32092A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DABE9D-743B-31BF-C15F-9CE1BE55F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A77738B1-BEC3-72A1-2FB3-66CDD31D395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mment 4">
            <a:extLst>
              <a:ext uri="{FF2B5EF4-FFF2-40B4-BE49-F238E27FC236}">
                <a16:creationId xmlns:a16="http://schemas.microsoft.com/office/drawing/2014/main" id="{9A94BD46-E295-EA60-1C15-97B7B3F83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91000"/>
            <a:ext cx="5943600" cy="1812925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aseline="0">
                <a:solidFill>
                  <a:srgbClr val="000000"/>
                </a:solidFill>
              </a:rPr>
              <a:t>Double clicking will take you to a menu where you can create the table information (alternatively, you can also insert your own chart as  a picture/photo/figure).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aseline="0">
                <a:solidFill>
                  <a:srgbClr val="000000"/>
                </a:solidFill>
              </a:rPr>
              <a:t>After creation, right-clicking on the chart will take you to a menu where you can modify the table.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aseline="0">
                <a:solidFill>
                  <a:srgbClr val="000000"/>
                </a:solidFill>
              </a:rPr>
              <a:t>Please delete this comment when finished.</a:t>
            </a:r>
          </a:p>
        </p:txBody>
      </p:sp>
    </p:spTree>
    <p:extLst>
      <p:ext uri="{BB962C8B-B14F-4D97-AF65-F5344CB8AC3E}">
        <p14:creationId xmlns:p14="http://schemas.microsoft.com/office/powerpoint/2010/main" val="1917074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9B1C-D751-C2D8-95A2-A0059C42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b="1" dirty="0"/>
              <a:t>Picture/Photo/Figure with </a:t>
            </a:r>
            <a:br>
              <a:rPr lang="en-US" altLang="en-US" sz="3200" b="1" dirty="0"/>
            </a:br>
            <a:r>
              <a:rPr lang="en-US" altLang="en-US" sz="3200" b="1" dirty="0"/>
              <a:t>Bulleted Text</a:t>
            </a:r>
            <a:endParaRPr lang="en-IN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6F3717-30E2-890A-E43C-A5215DEB8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C60CF76-2D1A-4FC4-9313-4C3C997A761C}" type="slidenum">
              <a:rPr lang="en-IN" smtClean="0"/>
              <a:pPr algn="ctr"/>
              <a:t>8</a:t>
            </a:fld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724BF-B079-5251-E994-9DBFF9A753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2CE24-62CD-1462-74C6-4DAEB3D17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141446-2A28-7EA1-AF57-756CCE8E3B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EC6231-D56B-CA05-5327-B2F0C9E9FBD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7266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AE73-FB30-010E-6A8D-452F70B1D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b="1" baseline="0" dirty="0"/>
              <a:t>Full-Size Picture/Photo/Figure</a:t>
            </a:r>
            <a:endParaRPr lang="en-IN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9BBDC-EB49-C32E-8584-42C5457D7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C60CF76-2D1A-4FC4-9313-4C3C997A761C}" type="slidenum">
              <a:rPr lang="en-IN" smtClean="0"/>
              <a:pPr algn="ctr"/>
              <a:t>9</a:t>
            </a:fld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2DC48-FD2A-9A90-FE9B-BD9DB068DA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6121C3-C4E4-D6EE-2CB9-7D733EDE4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7177379-5F0B-D284-8D89-B024DA0412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en-US" sz="2800" baseline="0" dirty="0"/>
              <a:t>Delete text box and insert Picture/Photo/Figure here</a:t>
            </a:r>
          </a:p>
        </p:txBody>
      </p:sp>
    </p:spTree>
    <p:extLst>
      <p:ext uri="{BB962C8B-B14F-4D97-AF65-F5344CB8AC3E}">
        <p14:creationId xmlns:p14="http://schemas.microsoft.com/office/powerpoint/2010/main" val="184514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AF4C-1D6F-C3F4-B662-2ED22F85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Last Page</a:t>
            </a:r>
            <a:endParaRPr lang="en-IN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477257-C357-9EEE-BBB1-5AFCDE624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0CF76-2D1A-4FC4-9313-4C3C997A761C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C61B8-8DB9-105F-A4D2-57569E0025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95964B-7831-02ED-3893-7223BCBDC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6803" y="6180585"/>
            <a:ext cx="3505197" cy="667645"/>
          </a:xfrm>
          <a:ln>
            <a:noFill/>
          </a:ln>
        </p:spPr>
        <p:txBody>
          <a:bodyPr/>
          <a:lstStyle/>
          <a:p>
            <a:endParaRPr lang="en-IN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74EF29-6AE7-B138-2D25-1F3EA926E7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b="1" dirty="0"/>
              <a:t>Blank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356293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236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Wingdings</vt:lpstr>
      <vt:lpstr>Office Theme</vt:lpstr>
      <vt:lpstr>Custom Design</vt:lpstr>
      <vt:lpstr>PowerPoint Presentation</vt:lpstr>
      <vt:lpstr>PRESENTATION TITLE</vt:lpstr>
      <vt:lpstr>About the Presenter</vt:lpstr>
      <vt:lpstr>Bulleted List</vt:lpstr>
      <vt:lpstr>Full-Size Chart</vt:lpstr>
      <vt:lpstr>Bulleted List and Small Chart</vt:lpstr>
      <vt:lpstr>Full-Size Table</vt:lpstr>
      <vt:lpstr>Picture/Photo/Figure with  Bulleted Text</vt:lpstr>
      <vt:lpstr>Full-Size Picture/Photo/Figure</vt:lpstr>
      <vt:lpstr>Last Page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Sohan Verma</dc:creator>
  <cp:lastModifiedBy>Connextions Orbis</cp:lastModifiedBy>
  <cp:revision>152</cp:revision>
  <dcterms:created xsi:type="dcterms:W3CDTF">2024-09-06T11:13:46Z</dcterms:created>
  <dcterms:modified xsi:type="dcterms:W3CDTF">2025-05-22T11:09:22Z</dcterms:modified>
</cp:coreProperties>
</file>