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994" y="28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5394-0836-4A73-A6C2-3C5F03716DA7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E982-6095-479D-8AC4-290A22E02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910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5394-0836-4A73-A6C2-3C5F03716DA7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E982-6095-479D-8AC4-290A22E02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248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5394-0836-4A73-A6C2-3C5F03716DA7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E982-6095-479D-8AC4-290A22E02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910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5394-0836-4A73-A6C2-3C5F03716DA7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E982-6095-479D-8AC4-290A22E02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212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5394-0836-4A73-A6C2-3C5F03716DA7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E982-6095-479D-8AC4-290A22E02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824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5394-0836-4A73-A6C2-3C5F03716DA7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E982-6095-479D-8AC4-290A22E02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587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5394-0836-4A73-A6C2-3C5F03716DA7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E982-6095-479D-8AC4-290A22E02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063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5394-0836-4A73-A6C2-3C5F03716DA7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E982-6095-479D-8AC4-290A22E02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661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5394-0836-4A73-A6C2-3C5F03716DA7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E982-6095-479D-8AC4-290A22E02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017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5394-0836-4A73-A6C2-3C5F03716DA7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E982-6095-479D-8AC4-290A22E02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917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5394-0836-4A73-A6C2-3C5F03716DA7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E982-6095-479D-8AC4-290A22E02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582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85394-0836-4A73-A6C2-3C5F03716DA7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6E982-6095-479D-8AC4-290A22E02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999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988" y="58723"/>
            <a:ext cx="12019007" cy="763609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Abstract ID: Abstract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304" y="1442905"/>
            <a:ext cx="7357845" cy="5234731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Aptos Display" panose="020B0004020202020204" pitchFamily="34" charset="0"/>
                <a:cs typeface="Arial" panose="020B0604020202020204" pitchFamily="34" charset="0"/>
              </a:rPr>
              <a:t>This is the slide template for your Flash Talk</a:t>
            </a:r>
          </a:p>
          <a:p>
            <a:pPr algn="just"/>
            <a:r>
              <a:rPr lang="en-US" sz="2400" dirty="0">
                <a:latin typeface="Aptos Display" panose="020B0004020202020204" pitchFamily="34" charset="0"/>
                <a:cs typeface="Arial" panose="020B0604020202020204" pitchFamily="34" charset="0"/>
              </a:rPr>
              <a:t>No animations or videos (this is a hard rule)</a:t>
            </a:r>
          </a:p>
          <a:p>
            <a:pPr algn="just"/>
            <a:r>
              <a:rPr lang="en-US" sz="2400" dirty="0">
                <a:latin typeface="Aptos Display" panose="020B0004020202020204" pitchFamily="34" charset="0"/>
                <a:cs typeface="Arial" panose="020B0604020202020204" pitchFamily="34" charset="0"/>
              </a:rPr>
              <a:t>We suggest including the most important figures for your 3-minute talk (what do you want people to remember from that talk?)</a:t>
            </a:r>
          </a:p>
          <a:p>
            <a:pPr algn="just"/>
            <a:r>
              <a:rPr lang="en-US" sz="2400" dirty="0">
                <a:latin typeface="Aptos Display" panose="020B0004020202020204" pitchFamily="34" charset="0"/>
                <a:cs typeface="Arial" panose="020B0604020202020204" pitchFamily="34" charset="0"/>
              </a:rPr>
              <a:t>Summarize the motivation and the major finding of your talk, so that people can ask questions even if they haven’t watched it already</a:t>
            </a:r>
          </a:p>
          <a:p>
            <a:pPr algn="just"/>
            <a:r>
              <a:rPr lang="en-US" sz="2400" dirty="0">
                <a:latin typeface="Aptos Display" panose="020B0004020202020204" pitchFamily="34" charset="0"/>
                <a:cs typeface="Arial" panose="020B0604020202020204" pitchFamily="34" charset="0"/>
              </a:rPr>
              <a:t>This example is probably too wordy already – focus on the exciting figures and not bullet points</a:t>
            </a:r>
          </a:p>
          <a:p>
            <a:pPr algn="just"/>
            <a:endParaRPr lang="en-US" sz="2400" dirty="0">
              <a:latin typeface="Aptos Display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0780"/>
            <a:ext cx="12192000" cy="35212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3987" y="797164"/>
            <a:ext cx="12019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Author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Coauthor1, Coauthor2.  Institute Name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049076-A5B5-56DC-AA5B-6AB3AE4604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225" y="1501913"/>
            <a:ext cx="3086698" cy="2507942"/>
          </a:xfrm>
          <a:prstGeom prst="rect">
            <a:avLst/>
          </a:prstGeom>
        </p:spPr>
      </p:pic>
      <p:pic>
        <p:nvPicPr>
          <p:cNvPr id="1028" name="Picture 4" descr="A study on variable friction model in cold forging process with zinc  phosphate coating | The International Journal of Advanced Manufacturing  Technology">
            <a:extLst>
              <a:ext uri="{FF2B5EF4-FFF2-40B4-BE49-F238E27FC236}">
                <a16:creationId xmlns:a16="http://schemas.microsoft.com/office/drawing/2014/main" id="{90A7EFFE-0DDA-8470-D93A-849C33CF8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225" y="4060270"/>
            <a:ext cx="3185372" cy="2566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A7FC40-E6D4-6B00-45C8-7E218AB10B7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676"/>
          <a:stretch/>
        </p:blipFill>
        <p:spPr bwMode="auto">
          <a:xfrm>
            <a:off x="10072549" y="230832"/>
            <a:ext cx="1847850" cy="6889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63304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57150">
          <a:solidFill>
            <a:srgbClr val="FF0000"/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2189</TotalTime>
  <Words>97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 Display</vt:lpstr>
      <vt:lpstr>Arial</vt:lpstr>
      <vt:lpstr>Calibri</vt:lpstr>
      <vt:lpstr>Calibri Light</vt:lpstr>
      <vt:lpstr>Office Theme</vt:lpstr>
      <vt:lpstr>Abstract ID: Abstract Title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Vura-Weis, Joshua</dc:creator>
  <cp:lastModifiedBy>Connextions Orbis</cp:lastModifiedBy>
  <cp:revision>27</cp:revision>
  <dcterms:created xsi:type="dcterms:W3CDTF">2021-05-18T03:22:17Z</dcterms:created>
  <dcterms:modified xsi:type="dcterms:W3CDTF">2025-05-15T06:25:41Z</dcterms:modified>
</cp:coreProperties>
</file>